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70" r:id="rId2"/>
    <p:sldId id="268" r:id="rId3"/>
    <p:sldId id="267" r:id="rId4"/>
    <p:sldId id="266" r:id="rId5"/>
    <p:sldId id="269" r:id="rId6"/>
    <p:sldId id="27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35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2011-2012 уч.год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Курящие ученики</c:v>
                </c:pt>
                <c:pt idx="1">
                  <c:v>Употребляющие наркотики</c:v>
                </c:pt>
                <c:pt idx="2">
                  <c:v>Употребляющие спиртные напитки</c:v>
                </c:pt>
                <c:pt idx="3">
                  <c:v>Употребляющие нецензурные слова</c:v>
                </c:pt>
                <c:pt idx="4">
                  <c:v>Учащиеся асоциального поведения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12</c:v>
                </c:pt>
                <c:pt idx="1">
                  <c:v>0</c:v>
                </c:pt>
                <c:pt idx="2">
                  <c:v>3</c:v>
                </c:pt>
                <c:pt idx="3">
                  <c:v>17</c:v>
                </c:pt>
                <c:pt idx="4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2012-2013 уч.год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Лист1!$A$2:$A$6</c:f>
              <c:strCache>
                <c:ptCount val="5"/>
                <c:pt idx="0">
                  <c:v>Курящие ученики</c:v>
                </c:pt>
                <c:pt idx="1">
                  <c:v>Употребляющие наркотики</c:v>
                </c:pt>
                <c:pt idx="2">
                  <c:v>Употребляющие спиртные напитки</c:v>
                </c:pt>
                <c:pt idx="3">
                  <c:v>Употребляющие нецензурные слова</c:v>
                </c:pt>
                <c:pt idx="4">
                  <c:v>Учащиеся асоциального поведения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</c:v>
                </c:pt>
                <c:pt idx="1">
                  <c:v>0</c:v>
                </c:pt>
                <c:pt idx="2">
                  <c:v>1</c:v>
                </c:pt>
                <c:pt idx="3">
                  <c:v>15</c:v>
                </c:pt>
                <c:pt idx="4">
                  <c:v>6</c:v>
                </c:pt>
              </c:numCache>
            </c:numRef>
          </c:val>
        </c:ser>
        <c:shape val="cylinder"/>
        <c:axId val="37512704"/>
        <c:axId val="37514240"/>
        <c:axId val="0"/>
      </c:bar3DChart>
      <c:catAx>
        <c:axId val="37512704"/>
        <c:scaling>
          <c:orientation val="minMax"/>
        </c:scaling>
        <c:axPos val="b"/>
        <c:tickLblPos val="nextTo"/>
        <c:crossAx val="37514240"/>
        <c:crosses val="autoZero"/>
        <c:auto val="1"/>
        <c:lblAlgn val="ctr"/>
        <c:lblOffset val="100"/>
      </c:catAx>
      <c:valAx>
        <c:axId val="37514240"/>
        <c:scaling>
          <c:orientation val="minMax"/>
        </c:scaling>
        <c:axPos val="l"/>
        <c:majorGridlines/>
        <c:numFmt formatCode="General" sourceLinked="1"/>
        <c:tickLblPos val="nextTo"/>
        <c:crossAx val="3751270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80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F881-9AAD-407C-ABB2-8489D558F796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7E643-DD06-4A40-BC03-AED325080F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DAE7-A5AC-4C86-B483-91F5E94712F4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84007-9812-42B9-8989-51253C1222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F6E1A-0B9B-40DF-B827-A903326F4CC6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7734C-7D1A-40C4-86F2-111CAB97B6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02BBA-E68E-4C64-ADB7-8037679EDFCF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FD18B-8BE9-4536-B576-B604D002AD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5F380-B00E-4728-86CA-EE28AFFB7F6B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01C75-B45D-4BD7-837B-F2FA775BB9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D483-BDEF-4013-AAED-FC8E8A27E4EB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C710F-0A7E-4402-93F7-32A4061E4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3310-2E19-4EB9-B863-1F8938ED111C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76333-5D61-4F5B-8C1F-E56959369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BB157-C3D1-4181-ABA7-EB9A90D128D6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26BFC-99A5-478A-A1D0-4836C5B77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52DA5-E71E-4E48-B028-E4DF208F1408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D6A0B-3092-4963-806D-5C88016917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D3CA3-0E1F-4FAD-9B57-35B7F5BDD7A8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4869-814D-4FE7-B583-DE537182D9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949D-4849-454F-AE6C-C927D1692404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19CB07-54A8-4D9B-8E9F-7670FCBEA11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A2553E-48D2-4729-8EB2-8640A4DCD1F5}" type="datetimeFigureOut">
              <a:rPr lang="ru-RU" smtClean="0"/>
              <a:pPr/>
              <a:t>01.03.2013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7D2227-D730-42D4-B61A-56F3C04A305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:\ОППН\презентция\SL7452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90965" y="571480"/>
            <a:ext cx="4953035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  Мы - в работе. На сегодняшний день в проекте состоят 32 ученика. Работу возглавляет педагог-психолог школы </a:t>
            </a:r>
            <a:r>
              <a:rPr lang="ru-RU" sz="2800" dirty="0" err="1" smtClean="0">
                <a:solidFill>
                  <a:srgbClr val="FF0000"/>
                </a:solidFill>
              </a:rPr>
              <a:t>Гарайшина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Гульфина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Ракиповна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Picture 2" descr="I:\ОППН\отряд профилактики\1_1_~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281" y="3214686"/>
            <a:ext cx="4610107" cy="3457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C:\Users\Rezeda\Pictures\2011-12\P10100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928670"/>
            <a:ext cx="5570550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 целью поддержания детей из неблагополучных семей и людям, находящимся в трудной </a:t>
            </a:r>
            <a:r>
              <a:rPr lang="ru-RU" sz="2400" b="1" dirty="0" smtClean="0">
                <a:solidFill>
                  <a:srgbClr val="FF0000"/>
                </a:solidFill>
              </a:rPr>
              <a:t>жизненной ситуации, </a:t>
            </a:r>
            <a:r>
              <a:rPr lang="ru-RU" sz="2400" b="1" dirty="0" smtClean="0">
                <a:solidFill>
                  <a:srgbClr val="FF0000"/>
                </a:solidFill>
              </a:rPr>
              <a:t>волонтеры провели  «Ярмарку  добровольчества»  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6082" name="Picture 2" descr="C:\Users\Rezeda\Pictures\2011-12\P10100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928934"/>
            <a:ext cx="5238755" cy="39290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C:\Users\Rezeda\Pictures\2011-12\z_5fa404f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1934" y="1214422"/>
            <a:ext cx="5799974" cy="421484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dirty="0" smtClean="0"/>
              <a:t>SMS</a:t>
            </a:r>
            <a:r>
              <a:rPr lang="ru-RU" sz="2400" b="1" dirty="0" smtClean="0"/>
              <a:t> дети провели акцию против курения «Чистый воздух</a:t>
            </a:r>
            <a:r>
              <a:rPr lang="ru-RU" sz="2400" b="1" dirty="0" smtClean="0"/>
              <a:t>»: </a:t>
            </a:r>
            <a:r>
              <a:rPr lang="ru-RU" sz="2400" b="1" dirty="0" smtClean="0"/>
              <a:t>раздали прохожим синие ленточки, обозначающие  символ здорового образа  жизни.</a:t>
            </a:r>
            <a:endParaRPr lang="ru-RU" sz="2400" b="1" dirty="0"/>
          </a:p>
        </p:txBody>
      </p:sp>
      <p:pic>
        <p:nvPicPr>
          <p:cNvPr id="45059" name="Picture 3" descr="C:\Users\Rezeda\Pictures\2011-12\z_459443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357222" y="2000240"/>
            <a:ext cx="5641987" cy="48577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:\ОППН\презентция\SANY00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6314" y="642917"/>
            <a:ext cx="4000947" cy="599992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Проводим акции, в целях информирования общественности о законах, запрещающих </a:t>
            </a:r>
            <a:r>
              <a:rPr lang="ru-RU" sz="2400" dirty="0" smtClean="0">
                <a:solidFill>
                  <a:srgbClr val="FF0000"/>
                </a:solidFill>
              </a:rPr>
              <a:t> употребление </a:t>
            </a:r>
            <a:r>
              <a:rPr lang="ru-RU" sz="2400" dirty="0" err="1" smtClean="0">
                <a:solidFill>
                  <a:srgbClr val="FF0000"/>
                </a:solidFill>
              </a:rPr>
              <a:t>психоактивных</a:t>
            </a:r>
            <a:r>
              <a:rPr lang="ru-RU" sz="2400" dirty="0" smtClean="0">
                <a:solidFill>
                  <a:srgbClr val="FF0000"/>
                </a:solidFill>
              </a:rPr>
              <a:t> веществ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4034" name="Picture 2" descr="D:\здвр 11-12\ОППН\отряд профилактики\SP_A10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98045"/>
            <a:ext cx="3944966" cy="52599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/>
          <a:lstStyle/>
          <a:p>
            <a:pPr algn="ctr"/>
            <a:r>
              <a:rPr lang="ru-RU" sz="2400" dirty="0" smtClean="0"/>
              <a:t>В целях пропаганды здорового образа жизни волонтеры проводят различного вида соревнования</a:t>
            </a:r>
            <a:endParaRPr lang="ru-RU" sz="2400" dirty="0"/>
          </a:p>
        </p:txBody>
      </p:sp>
      <p:pic>
        <p:nvPicPr>
          <p:cNvPr id="47107" name="Picture 3" descr="C:\Users\Rezeda\Pictures\мэктэп 2010\DSC001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214422"/>
            <a:ext cx="5618174" cy="33027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7108" name="Picture 4" descr="F:\DCIM\100OLYMP\P10146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71810"/>
            <a:ext cx="5143504" cy="378619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Результат профилактической деятельности участников проекта «</a:t>
            </a:r>
            <a:r>
              <a:rPr lang="en-US" sz="2400" dirty="0" smtClean="0">
                <a:solidFill>
                  <a:srgbClr val="FF0000"/>
                </a:solidFill>
              </a:rPr>
              <a:t>S</a:t>
            </a:r>
            <a:r>
              <a:rPr lang="ru-RU" sz="2400" dirty="0" smtClean="0">
                <a:solidFill>
                  <a:srgbClr val="FF0000"/>
                </a:solidFill>
              </a:rPr>
              <a:t>а</a:t>
            </a:r>
            <a:r>
              <a:rPr lang="en-US" sz="2400" dirty="0" smtClean="0">
                <a:solidFill>
                  <a:srgbClr val="FF0000"/>
                </a:solidFill>
              </a:rPr>
              <a:t>M</a:t>
            </a:r>
            <a:r>
              <a:rPr lang="ru-RU" sz="2400" dirty="0" smtClean="0">
                <a:solidFill>
                  <a:srgbClr val="FF0000"/>
                </a:solidFill>
              </a:rPr>
              <a:t>о</a:t>
            </a:r>
            <a:r>
              <a:rPr lang="en-US" sz="2400" dirty="0" smtClean="0">
                <a:solidFill>
                  <a:srgbClr val="FF0000"/>
                </a:solidFill>
              </a:rPr>
              <a:t>S</a:t>
            </a:r>
            <a:r>
              <a:rPr lang="ru-RU" sz="2400" dirty="0" err="1" smtClean="0">
                <a:solidFill>
                  <a:srgbClr val="FF0000"/>
                </a:solidFill>
              </a:rPr>
              <a:t>тоятельные</a:t>
            </a:r>
            <a:r>
              <a:rPr lang="ru-RU" sz="2400" dirty="0" smtClean="0">
                <a:solidFill>
                  <a:srgbClr val="FF0000"/>
                </a:solidFill>
              </a:rPr>
              <a:t> дети»</a:t>
            </a: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340768"/>
          <a:ext cx="8892480" cy="5030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104</Words>
  <PresentationFormat>Экран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  Мы - в работе. На сегодняшний день в проекте состоят 32 ученика. Работу возглавляет педагог-психолог школы Гарайшина Гульфина Ракиповна</vt:lpstr>
      <vt:lpstr>С целью поддержания детей из неблагополучных семей и людям, находящимся в трудной жизненной ситуации, волонтеры провели  «Ярмарку  добровольчества»   </vt:lpstr>
      <vt:lpstr>SMS дети провели акцию против курения «Чистый воздух»: раздали прохожим синие ленточки, обозначающие  символ здорового образа  жизни.</vt:lpstr>
      <vt:lpstr>Проводим акции, в целях информирования общественности о законах, запрещающих  употребление психоактивных веществ</vt:lpstr>
      <vt:lpstr>В целях пропаганды здорового образа жизни волонтеры проводят различного вида соревнования</vt:lpstr>
      <vt:lpstr>Результат профилактической деятельности участников проекта «SаMоSтоятельные дети»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Rezeda</dc:creator>
  <cp:lastModifiedBy>Rezeda</cp:lastModifiedBy>
  <cp:revision>13</cp:revision>
  <dcterms:created xsi:type="dcterms:W3CDTF">2012-02-25T13:26:15Z</dcterms:created>
  <dcterms:modified xsi:type="dcterms:W3CDTF">2013-03-01T12:44:03Z</dcterms:modified>
</cp:coreProperties>
</file>